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71" r:id="rId3"/>
    <p:sldId id="256" r:id="rId4"/>
    <p:sldId id="258" r:id="rId5"/>
    <p:sldId id="259" r:id="rId6"/>
    <p:sldId id="260" r:id="rId7"/>
    <p:sldId id="261" r:id="rId8"/>
    <p:sldId id="262" r:id="rId9"/>
    <p:sldId id="265" r:id="rId10"/>
    <p:sldId id="266" r:id="rId11"/>
    <p:sldId id="268" r:id="rId12"/>
    <p:sldId id="269" r:id="rId13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23.10.2015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260649"/>
            <a:ext cx="8206680" cy="1440159"/>
          </a:xfrm>
        </p:spPr>
        <p:txBody>
          <a:bodyPr>
            <a:normAutofit/>
          </a:bodyPr>
          <a:lstStyle/>
          <a:p>
            <a:pPr algn="l"/>
            <a:r>
              <a:rPr lang="ru-RU" sz="3600" b="1" dirty="0" smtClean="0"/>
              <a:t>Тема: </a:t>
            </a:r>
            <a:r>
              <a:rPr lang="ru-RU" dirty="0"/>
              <a:t>	</a:t>
            </a:r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</a:t>
            </a:r>
            <a:r>
              <a:rPr lang="ru-RU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робуждение </a:t>
            </a:r>
            <a:r>
              <a:rPr lang="ru-RU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        </a:t>
            </a:r>
            <a:r>
              <a:rPr lang="ru-RU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земли Кузнецкой»</a:t>
            </a:r>
            <a:endParaRPr lang="ru-RU" sz="3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700808"/>
            <a:ext cx="8064896" cy="4824536"/>
          </a:xfrm>
        </p:spPr>
        <p:txBody>
          <a:bodyPr>
            <a:normAutofit/>
          </a:bodyPr>
          <a:lstStyle/>
          <a:p>
            <a:pPr algn="l"/>
            <a:endParaRPr lang="ru-RU" altLang="ru-RU" sz="4000" b="1" i="1" dirty="0" smtClean="0">
              <a:solidFill>
                <a:srgbClr val="3333FF"/>
              </a:solidFill>
            </a:endParaRPr>
          </a:p>
          <a:p>
            <a:pPr algn="l"/>
            <a:r>
              <a:rPr lang="ru-RU" altLang="ru-RU" sz="4000" b="1" i="1" dirty="0" smtClean="0">
                <a:solidFill>
                  <a:srgbClr val="3333FF"/>
                </a:solidFill>
              </a:rPr>
              <a:t> </a:t>
            </a:r>
            <a:r>
              <a:rPr lang="ru-RU" altLang="ru-RU" sz="4000" b="1" i="1" dirty="0" smtClean="0">
                <a:solidFill>
                  <a:srgbClr val="3333FF"/>
                </a:solidFill>
              </a:rPr>
              <a:t>  Цель: создать </a:t>
            </a:r>
            <a:r>
              <a:rPr lang="ru-RU" altLang="ru-RU" sz="4000" b="1" i="1" dirty="0" smtClean="0">
                <a:solidFill>
                  <a:srgbClr val="3333FF"/>
                </a:solidFill>
              </a:rPr>
              <a:t>условия для </a:t>
            </a:r>
            <a:r>
              <a:rPr lang="ru-RU" altLang="ru-RU" sz="4000" b="1" i="1" dirty="0" smtClean="0">
                <a:solidFill>
                  <a:srgbClr val="3333FF"/>
                </a:solidFill>
              </a:rPr>
              <a:t>            развития </a:t>
            </a:r>
            <a:r>
              <a:rPr lang="ru-RU" altLang="ru-RU" sz="4000" b="1" i="1" dirty="0" smtClean="0">
                <a:solidFill>
                  <a:srgbClr val="3333FF"/>
                </a:solidFill>
              </a:rPr>
              <a:t>активной позиции гражданина своей малой родины.</a:t>
            </a:r>
          </a:p>
          <a:p>
            <a:pPr algn="l"/>
            <a:endParaRPr lang="ru-RU" sz="1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endParaRPr lang="ru-RU" sz="1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endParaRPr lang="ru-RU" sz="1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endParaRPr lang="ru-RU" sz="1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endParaRPr lang="ru-RU" sz="1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ru-RU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</a:t>
            </a:r>
            <a:r>
              <a:rPr lang="ru-RU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ВОСПИТАТЕЛЬ</a:t>
            </a:r>
            <a:r>
              <a:rPr lang="ru-RU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ru-RU" sz="1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Черемина</a:t>
            </a:r>
            <a:r>
              <a:rPr lang="ru-RU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Марина Борисовна</a:t>
            </a:r>
            <a:endParaRPr lang="ru-RU" sz="1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99213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42837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6716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6392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1142984"/>
            <a:ext cx="785818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 smtClean="0"/>
              <a:t>Задачи:</a:t>
            </a:r>
          </a:p>
          <a:p>
            <a:pPr lvl="0"/>
            <a:r>
              <a:rPr lang="ru-RU" b="1" u="sng" dirty="0" smtClean="0"/>
              <a:t>Познание</a:t>
            </a:r>
          </a:p>
          <a:p>
            <a:pPr lvl="0">
              <a:buFont typeface="Arial" pitchFamily="34" charset="0"/>
              <a:buChar char="•"/>
            </a:pPr>
            <a:r>
              <a:rPr lang="ru-RU" b="1" dirty="0" smtClean="0"/>
              <a:t>  Формировать </a:t>
            </a:r>
            <a:r>
              <a:rPr lang="ru-RU" b="1" dirty="0" smtClean="0"/>
              <a:t>представления о необходимости созидательного отношения </a:t>
            </a:r>
            <a:r>
              <a:rPr lang="ru-RU" b="1" dirty="0" smtClean="0"/>
              <a:t>     </a:t>
            </a:r>
          </a:p>
          <a:p>
            <a:pPr lvl="0"/>
            <a:r>
              <a:rPr lang="ru-RU" b="1" dirty="0" smtClean="0"/>
              <a:t>    к </a:t>
            </a:r>
            <a:r>
              <a:rPr lang="ru-RU" b="1" dirty="0" smtClean="0"/>
              <a:t>окружающему миру,  о взаимосвязях объектов, явлений, социального </a:t>
            </a:r>
            <a:r>
              <a:rPr lang="ru-RU" b="1" dirty="0" smtClean="0"/>
              <a:t>  </a:t>
            </a:r>
          </a:p>
          <a:p>
            <a:pPr lvl="0"/>
            <a:r>
              <a:rPr lang="ru-RU" b="1" dirty="0" smtClean="0"/>
              <a:t> </a:t>
            </a:r>
            <a:r>
              <a:rPr lang="ru-RU" b="1" dirty="0" smtClean="0"/>
              <a:t>  окружения</a:t>
            </a:r>
            <a:endParaRPr lang="ru-RU" dirty="0" smtClean="0"/>
          </a:p>
          <a:p>
            <a:endParaRPr lang="ru-RU" b="1" dirty="0" smtClean="0"/>
          </a:p>
          <a:p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Художественное творчество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Формировать умение детей самостоятельно определять                             замысел и сохранять его на протяжении всей работы;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Познакомить с новым способом рисования  капустным листом;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Побуждать детей соединять в одном рисунке разные материалы для создания выразительного образа;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Воспитывать аккуратность и интерес к рисованию.</a:t>
            </a:r>
          </a:p>
          <a:p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Коммуникация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Формировать умения высказывать оценочные суждения;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Поощрять попытки детей делиться с педагогом и сверстниками разнообразными впечатлениями.</a:t>
            </a: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9004" y="-26516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126270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9004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99139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30088"/>
            <a:ext cx="9252520" cy="6987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74943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7636"/>
            <a:ext cx="9144000" cy="6875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49692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767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23205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58291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108</Words>
  <Application>Microsoft Office PowerPoint</Application>
  <PresentationFormat>Экран (4:3)</PresentationFormat>
  <Paragraphs>23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Тема:  « Пробуждение             земли Кузнецкой»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</dc:creator>
  <cp:lastModifiedBy>user</cp:lastModifiedBy>
  <cp:revision>15</cp:revision>
  <cp:lastPrinted>2014-03-20T15:18:56Z</cp:lastPrinted>
  <dcterms:created xsi:type="dcterms:W3CDTF">2014-03-19T13:02:54Z</dcterms:created>
  <dcterms:modified xsi:type="dcterms:W3CDTF">2015-10-23T12:48:00Z</dcterms:modified>
</cp:coreProperties>
</file>